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7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26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738BA3-00CF-4C81-B71D-7E62F490D260}">
          <p14:sldIdLst>
            <p14:sldId id="256"/>
            <p14:sldId id="257"/>
            <p14:sldId id="266"/>
            <p14:sldId id="267"/>
            <p14:sldId id="268"/>
            <p14:sldId id="269"/>
          </p14:sldIdLst>
        </p14:section>
        <p14:section name="Untitled Section" id="{D0118082-CEF1-4894-956B-FCFA4BF454DE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6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60150" y="365125"/>
            <a:ext cx="10928558" cy="68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33" y="365125"/>
            <a:ext cx="8388626" cy="689297"/>
          </a:xfrm>
        </p:spPr>
        <p:txBody>
          <a:bodyPr anchor="t"/>
          <a:lstStyle>
            <a:lvl1pPr algn="ctr">
              <a:defRPr lang="en-US" sz="40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478548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0" y="6254929"/>
            <a:ext cx="12192000" cy="603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02203" y="365125"/>
            <a:ext cx="3876299" cy="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3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5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9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2A95-C7FF-4F8F-B377-C4DC7475983F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879EE-7A3A-457A-A725-E11BC582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568" y="-121396"/>
            <a:ext cx="12667135" cy="7100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8" y="1473959"/>
            <a:ext cx="5667555" cy="33475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2103C-44E8-6EBE-9893-E38ED2C10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1482"/>
          <a:stretch/>
        </p:blipFill>
        <p:spPr>
          <a:xfrm>
            <a:off x="450988" y="1042988"/>
            <a:ext cx="11741012" cy="5148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6CB0C-60CA-CC77-FC15-0636C3F9ABFA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697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46F9A-5D35-D384-2890-20716B779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/>
          <a:stretch/>
        </p:blipFill>
        <p:spPr>
          <a:xfrm>
            <a:off x="450988" y="1054422"/>
            <a:ext cx="11741012" cy="51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DB5831-068B-154D-4A4C-34875F5A97AA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6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73BF4-3D4C-96B9-453B-DBEFADC8B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6667"/>
          <a:stretch/>
        </p:blipFill>
        <p:spPr>
          <a:xfrm>
            <a:off x="685800" y="1054422"/>
            <a:ext cx="11353800" cy="5136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C3D530-1C60-BAC3-696D-B61E0DBB4AA6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73827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F19FC-5C57-E4BC-C72C-82B138BB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r="2500" b="8519"/>
          <a:stretch/>
        </p:blipFill>
        <p:spPr>
          <a:xfrm>
            <a:off x="685800" y="1042988"/>
            <a:ext cx="11506200" cy="5110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B5FD76-03F9-A663-FAC1-06A9E84FC21B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20529-3999-137B-BA86-8118C3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12963" b="7778"/>
          <a:stretch/>
        </p:blipFill>
        <p:spPr>
          <a:xfrm>
            <a:off x="476250" y="1004888"/>
            <a:ext cx="11582400" cy="5205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7D257-C320-92A0-1F5E-9D58969157D3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1582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941D63-3B61-CDBC-2EBB-78B6FB426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8888"/>
          <a:stretch/>
        </p:blipFill>
        <p:spPr>
          <a:xfrm>
            <a:off x="685800" y="1042988"/>
            <a:ext cx="11506200" cy="5148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DCDED1-8245-AA05-6106-37E8F79C2EAB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6195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F7400-0CF1-C227-4A62-682DC0401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6667"/>
          <a:stretch/>
        </p:blipFill>
        <p:spPr>
          <a:xfrm>
            <a:off x="685799" y="1054422"/>
            <a:ext cx="11363325" cy="5155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C7CB97-C8DC-E05B-0225-B16E2CE40965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0901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D05C3-DEBC-E315-C715-8CFA8742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8149"/>
          <a:stretch/>
        </p:blipFill>
        <p:spPr>
          <a:xfrm>
            <a:off x="685800" y="1042988"/>
            <a:ext cx="11506200" cy="5148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A2C899-E919-DA70-2E3F-C6FE57D9D149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6512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1F6FB-9A06-630F-DC97-2576D61B1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8148"/>
          <a:stretch/>
        </p:blipFill>
        <p:spPr>
          <a:xfrm>
            <a:off x="642936" y="1054422"/>
            <a:ext cx="11549063" cy="5060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4FE86B-6C26-5834-F514-BD5134E1DC72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3130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7F22-FD82-F67F-AB74-44F5B8AB2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6296"/>
          <a:stretch/>
        </p:blipFill>
        <p:spPr>
          <a:xfrm>
            <a:off x="685800" y="1042988"/>
            <a:ext cx="11506200" cy="5091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E6D5E2-967E-03C0-A28E-7B294AB65F00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7495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855ADA-03B1-0A54-341F-7C57001D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1696A-AFA5-8EC0-1348-F7E233B81FA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162B3-47AE-D760-62F9-BF62AC987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2500" r="7500" b="12963"/>
          <a:stretch/>
        </p:blipFill>
        <p:spPr>
          <a:xfrm>
            <a:off x="1362070" y="1042988"/>
            <a:ext cx="10144129" cy="5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088F6-2FA4-2FAB-CD8D-45E22EEB6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6667"/>
          <a:stretch/>
        </p:blipFill>
        <p:spPr>
          <a:xfrm>
            <a:off x="685800" y="1042988"/>
            <a:ext cx="11506200" cy="5053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287CB3-9954-FC6C-A08B-AACCA0C269E5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850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5AEA8-9003-54C3-B88D-258E9972E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6667"/>
          <a:stretch/>
        </p:blipFill>
        <p:spPr>
          <a:xfrm>
            <a:off x="685800" y="1042988"/>
            <a:ext cx="11506200" cy="5129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6A854A-D833-E006-8DB7-1741B4973E5C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0009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FC470-51DF-0016-2419-591A3DA62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0000"/>
          <a:stretch/>
        </p:blipFill>
        <p:spPr>
          <a:xfrm>
            <a:off x="685800" y="1042988"/>
            <a:ext cx="11506200" cy="5167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B4CC0E-DF9B-7BC5-4C3D-1876762B1106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1457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8EB02-7EF5-9823-0C53-A2481A7D5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14075"/>
          <a:stretch/>
        </p:blipFill>
        <p:spPr>
          <a:xfrm>
            <a:off x="685800" y="1071562"/>
            <a:ext cx="11506200" cy="50434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F4308F-DC28-86EB-BCDB-B362C2027C1D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7382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00F28-2CBC-13A0-EE90-A95172116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7407"/>
          <a:stretch/>
        </p:blipFill>
        <p:spPr>
          <a:xfrm>
            <a:off x="685800" y="1042988"/>
            <a:ext cx="11506200" cy="5167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3D0F94-827A-5471-7D6B-5DADF83CAC63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200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9ED67-CFED-8C37-8179-A608E07F0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8148"/>
          <a:stretch/>
        </p:blipFill>
        <p:spPr>
          <a:xfrm>
            <a:off x="685800" y="1042988"/>
            <a:ext cx="11506200" cy="5129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584A5C-5DC5-6A45-9A1D-8FA895A7B1F3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22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A4DDC-F419-79B8-C239-F3EA439DC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6667"/>
          <a:stretch/>
        </p:blipFill>
        <p:spPr>
          <a:xfrm>
            <a:off x="609600" y="1042988"/>
            <a:ext cx="11391900" cy="50339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E03EAB-2D70-70DE-B686-895023CFF300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5796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1119F0-253D-FD4E-968B-F60B726F1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b="6297"/>
          <a:stretch/>
        </p:blipFill>
        <p:spPr>
          <a:xfrm>
            <a:off x="685800" y="1062038"/>
            <a:ext cx="11334750" cy="5072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83AB-894C-9B73-5D5D-EA44FC364FF9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8042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D1B0F-BFE7-42B4-8E54-74FDCDD42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7778"/>
          <a:stretch/>
        </p:blipFill>
        <p:spPr>
          <a:xfrm>
            <a:off x="685800" y="1042988"/>
            <a:ext cx="11506200" cy="5186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D740A7-5837-B597-CE24-5ADC5637305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614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E6DD4-010C-FC8D-8479-D0BCD192B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7593"/>
          <a:stretch/>
        </p:blipFill>
        <p:spPr>
          <a:xfrm>
            <a:off x="190499" y="1190625"/>
            <a:ext cx="11858625" cy="51339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DA7130-CD95-6C76-DCC8-21BBB22544C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67388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B70A3-1D2C-0982-B7B4-A7D59D140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7037"/>
          <a:stretch/>
        </p:blipFill>
        <p:spPr>
          <a:xfrm>
            <a:off x="685800" y="1042988"/>
            <a:ext cx="11125200" cy="4957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921C96-3F75-F3C3-2896-B7139AFFE610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443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938FE1-D91F-325D-3B76-54295185C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7037"/>
          <a:stretch/>
        </p:blipFill>
        <p:spPr>
          <a:xfrm>
            <a:off x="590550" y="1042988"/>
            <a:ext cx="11430000" cy="5167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FCA2A2-E92C-8872-E2CD-9D1889C0584B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20397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5981D1-DC3D-2F83-8F2E-56772538B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6" b="6667"/>
          <a:stretch/>
        </p:blipFill>
        <p:spPr>
          <a:xfrm>
            <a:off x="417446" y="1054422"/>
            <a:ext cx="11774554" cy="51177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A94EB2-3DAA-4C5B-1D50-11F4E60F20BD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06031-9ACB-FB17-A4FD-59DCC27DD9ED}"/>
              </a:ext>
            </a:extLst>
          </p:cNvPr>
          <p:cNvSpPr/>
          <p:nvPr/>
        </p:nvSpPr>
        <p:spPr>
          <a:xfrm>
            <a:off x="914401" y="1528763"/>
            <a:ext cx="95250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8321D-6496-2462-AFD9-DDC45260CA9C}"/>
              </a:ext>
            </a:extLst>
          </p:cNvPr>
          <p:cNvSpPr/>
          <p:nvPr/>
        </p:nvSpPr>
        <p:spPr>
          <a:xfrm>
            <a:off x="914401" y="1125142"/>
            <a:ext cx="45719" cy="20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72403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98A8A3-80ED-8BAA-C9C4-3E889B472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2256" r="3353" b="8787"/>
          <a:stretch/>
        </p:blipFill>
        <p:spPr>
          <a:xfrm>
            <a:off x="685800" y="1042988"/>
            <a:ext cx="11315700" cy="5014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37339-EEF1-2C9D-47AE-05F6587484C5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26F58-13C7-DBB6-2666-8CB78B5D66FF}"/>
              </a:ext>
            </a:extLst>
          </p:cNvPr>
          <p:cNvSpPr/>
          <p:nvPr/>
        </p:nvSpPr>
        <p:spPr>
          <a:xfrm>
            <a:off x="968991" y="1125940"/>
            <a:ext cx="81887" cy="361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28C380-D389-A009-C6E3-25A8237650C6}"/>
              </a:ext>
            </a:extLst>
          </p:cNvPr>
          <p:cNvSpPr/>
          <p:nvPr/>
        </p:nvSpPr>
        <p:spPr>
          <a:xfrm>
            <a:off x="968990" y="1756012"/>
            <a:ext cx="81887" cy="361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341FB6-7854-87FB-CA05-D52B9A83DE67}"/>
              </a:ext>
            </a:extLst>
          </p:cNvPr>
          <p:cNvSpPr/>
          <p:nvPr/>
        </p:nvSpPr>
        <p:spPr>
          <a:xfrm>
            <a:off x="968990" y="1551297"/>
            <a:ext cx="81887" cy="1280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11281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EAFCE-C18F-92EB-4A8D-98AE18E6D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1" b="5926"/>
          <a:stretch/>
        </p:blipFill>
        <p:spPr>
          <a:xfrm>
            <a:off x="685800" y="1042988"/>
            <a:ext cx="11220450" cy="5091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4A5FAC-42FF-32C6-C4E6-94A751DA5E0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53DB6-D687-B336-4CA0-92C0588C786B}"/>
              </a:ext>
            </a:extLst>
          </p:cNvPr>
          <p:cNvSpPr/>
          <p:nvPr/>
        </p:nvSpPr>
        <p:spPr>
          <a:xfrm>
            <a:off x="914399" y="1042988"/>
            <a:ext cx="142875" cy="356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A517-5F92-A08E-9DEF-1A8BC86066BB}"/>
              </a:ext>
            </a:extLst>
          </p:cNvPr>
          <p:cNvSpPr/>
          <p:nvPr/>
        </p:nvSpPr>
        <p:spPr>
          <a:xfrm>
            <a:off x="914399" y="1658096"/>
            <a:ext cx="142875" cy="356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FC7903-EFCB-F270-E320-9E87CA78FC59}"/>
              </a:ext>
            </a:extLst>
          </p:cNvPr>
          <p:cNvSpPr/>
          <p:nvPr/>
        </p:nvSpPr>
        <p:spPr>
          <a:xfrm>
            <a:off x="914399" y="1470991"/>
            <a:ext cx="142875" cy="1192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2055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5D85B-9740-2D19-4E42-ADC9CDB34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8148"/>
          <a:stretch/>
        </p:blipFill>
        <p:spPr>
          <a:xfrm>
            <a:off x="685800" y="1054422"/>
            <a:ext cx="11258550" cy="5041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9E04A0-C06F-C945-8390-ADBB960C492E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02170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AD18A-7642-D236-39CE-B525466797C9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1ABFA-621B-A822-6ED4-7B8AA2BE6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14445" r="6250" b="12592"/>
          <a:stretch/>
        </p:blipFill>
        <p:spPr>
          <a:xfrm>
            <a:off x="1038224" y="1042988"/>
            <a:ext cx="10467975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1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E710A0-8B76-A43C-38AE-55E7C606D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4" b="8889"/>
          <a:stretch/>
        </p:blipFill>
        <p:spPr>
          <a:xfrm>
            <a:off x="685800" y="1042988"/>
            <a:ext cx="11506200" cy="5014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25BCFB-999A-DE00-3C6C-EE88DE160F69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1409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0D09CD-4272-5CE1-05E1-62583D32C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5556"/>
          <a:stretch/>
        </p:blipFill>
        <p:spPr>
          <a:xfrm>
            <a:off x="417446" y="1054422"/>
            <a:ext cx="11507854" cy="5022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AA03C-95F2-29B2-2B47-A15DBA82284B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78906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F7754-FB22-5A63-BA12-16C7D98B3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8" b="5948"/>
          <a:stretch/>
        </p:blipFill>
        <p:spPr>
          <a:xfrm>
            <a:off x="457200" y="1042988"/>
            <a:ext cx="11734800" cy="5110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921035-E9E0-0942-3E85-A88A2803DE9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5177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EFF6FC-9B48-ED67-1E5A-B247B3612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1" b="5926"/>
          <a:stretch/>
        </p:blipFill>
        <p:spPr>
          <a:xfrm>
            <a:off x="182635" y="1042988"/>
            <a:ext cx="12009365" cy="5060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FB5844-8327-745A-81DD-6D3C42FBA6F5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31138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4AE6F-2A0B-4FF1-EE12-71DF36EDB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6667"/>
          <a:stretch/>
        </p:blipFill>
        <p:spPr>
          <a:xfrm>
            <a:off x="685800" y="1042988"/>
            <a:ext cx="11506200" cy="5129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63A9B3-4882-7223-AFCC-083BC35B7C48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59144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88F920-73F5-F36D-36D8-47BBD46E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2" b="7408"/>
          <a:stretch/>
        </p:blipFill>
        <p:spPr>
          <a:xfrm>
            <a:off x="647700" y="1042988"/>
            <a:ext cx="11544300" cy="5053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BB9DD7-0D7C-5269-999E-A88F29A975E8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422B3-B169-269F-8D97-2CD139077435}"/>
              </a:ext>
            </a:extLst>
          </p:cNvPr>
          <p:cNvSpPr/>
          <p:nvPr/>
        </p:nvSpPr>
        <p:spPr>
          <a:xfrm>
            <a:off x="1064525" y="1042988"/>
            <a:ext cx="142875" cy="51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B1F4-A582-53E4-80F2-D8ED2D4B7543}"/>
              </a:ext>
            </a:extLst>
          </p:cNvPr>
          <p:cNvSpPr/>
          <p:nvPr/>
        </p:nvSpPr>
        <p:spPr>
          <a:xfrm>
            <a:off x="1126901" y="1919004"/>
            <a:ext cx="196541" cy="51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24338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2CC9E-747D-B4BB-93CD-5BAC257B9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7037"/>
          <a:stretch/>
        </p:blipFill>
        <p:spPr>
          <a:xfrm>
            <a:off x="685800" y="1054422"/>
            <a:ext cx="11220450" cy="51939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6C8131-D23B-7529-8C55-6EC8CAC4F89C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030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F6643-AA18-8BE6-0519-AEC5C829B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/>
          <a:stretch/>
        </p:blipFill>
        <p:spPr>
          <a:xfrm>
            <a:off x="417446" y="1054422"/>
            <a:ext cx="11774554" cy="5174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07EE2-F3F2-459D-95C0-16BBE520FA32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766112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AD2F59-8490-0ACD-2D72-FAC55DB8B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/>
          <a:stretch/>
        </p:blipFill>
        <p:spPr>
          <a:xfrm>
            <a:off x="417446" y="1054422"/>
            <a:ext cx="11526904" cy="5213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7F93E-E7DB-BFF7-7B7F-25643E149347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34049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9317D1-9E9B-7318-561D-873E31FE5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8" b="8889"/>
          <a:stretch/>
        </p:blipFill>
        <p:spPr>
          <a:xfrm>
            <a:off x="685800" y="1054422"/>
            <a:ext cx="11277600" cy="5136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C2FAF-2971-0B19-E42D-D4602674E9C3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50144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55B860-7E98-2C24-210B-6419AA304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2" b="7407"/>
          <a:stretch/>
        </p:blipFill>
        <p:spPr>
          <a:xfrm>
            <a:off x="685800" y="1042988"/>
            <a:ext cx="11277600" cy="5110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3552A-7EA5-BE62-C575-6E970425F22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A114F6-CFBF-A930-FD73-E74DEA794A08}"/>
              </a:ext>
            </a:extLst>
          </p:cNvPr>
          <p:cNvSpPr/>
          <p:nvPr/>
        </p:nvSpPr>
        <p:spPr>
          <a:xfrm>
            <a:off x="828675" y="1733266"/>
            <a:ext cx="276794" cy="281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AD24C-E7DF-8BCF-7113-5DFE7FD09E0E}"/>
              </a:ext>
            </a:extLst>
          </p:cNvPr>
          <p:cNvSpPr/>
          <p:nvPr/>
        </p:nvSpPr>
        <p:spPr>
          <a:xfrm>
            <a:off x="842678" y="1114603"/>
            <a:ext cx="276794" cy="281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0C86AB-932A-E3CA-41FD-4E81B4F255CA}"/>
              </a:ext>
            </a:extLst>
          </p:cNvPr>
          <p:cNvSpPr/>
          <p:nvPr/>
        </p:nvSpPr>
        <p:spPr>
          <a:xfrm>
            <a:off x="842678" y="1723033"/>
            <a:ext cx="276794" cy="276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7C4729-DC43-D67E-5493-1BD6DAACD032}"/>
              </a:ext>
            </a:extLst>
          </p:cNvPr>
          <p:cNvSpPr/>
          <p:nvPr/>
        </p:nvSpPr>
        <p:spPr>
          <a:xfrm>
            <a:off x="842678" y="1187355"/>
            <a:ext cx="269793" cy="276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22166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8B456E-B99B-53F3-E5D6-44F329A15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7778"/>
          <a:stretch/>
        </p:blipFill>
        <p:spPr>
          <a:xfrm>
            <a:off x="651466" y="1038082"/>
            <a:ext cx="11369083" cy="5153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8D3FD4-8F96-E951-7FE0-963E6498819F}"/>
              </a:ext>
            </a:extLst>
          </p:cNvPr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EFD13-0A1B-EA77-8B51-37FB82CB312A}"/>
              </a:ext>
            </a:extLst>
          </p:cNvPr>
          <p:cNvSpPr/>
          <p:nvPr/>
        </p:nvSpPr>
        <p:spPr>
          <a:xfrm>
            <a:off x="828675" y="1296537"/>
            <a:ext cx="45719" cy="71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CEAAC-C95B-9AEE-8ADF-77388EED4A38}"/>
              </a:ext>
            </a:extLst>
          </p:cNvPr>
          <p:cNvSpPr/>
          <p:nvPr/>
        </p:nvSpPr>
        <p:spPr>
          <a:xfrm>
            <a:off x="802956" y="1296537"/>
            <a:ext cx="142875" cy="71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0288D-8FDD-AE17-EC9D-788DB330B316}"/>
              </a:ext>
            </a:extLst>
          </p:cNvPr>
          <p:cNvSpPr/>
          <p:nvPr/>
        </p:nvSpPr>
        <p:spPr>
          <a:xfrm>
            <a:off x="874393" y="1092852"/>
            <a:ext cx="311469" cy="119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31239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1B0DB1-8EC6-8951-483B-E97EE4002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741"/>
          <a:stretch/>
        </p:blipFill>
        <p:spPr>
          <a:xfrm>
            <a:off x="381000" y="1042988"/>
            <a:ext cx="11811000" cy="5148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981AF7-0304-29E8-3022-1C586ABC9755}"/>
              </a:ext>
            </a:extLst>
          </p:cNvPr>
          <p:cNvSpPr/>
          <p:nvPr/>
        </p:nvSpPr>
        <p:spPr>
          <a:xfrm>
            <a:off x="624171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4436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798EE-B721-CCAC-A9F1-B65A77578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3" b="5727"/>
          <a:stretch/>
        </p:blipFill>
        <p:spPr>
          <a:xfrm>
            <a:off x="651466" y="1132762"/>
            <a:ext cx="11540533" cy="5058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9F2CA7-5D07-C41E-EEDE-FD5445232FE5}"/>
              </a:ext>
            </a:extLst>
          </p:cNvPr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96CB-73D5-F634-B008-7081B75A99F3}"/>
              </a:ext>
            </a:extLst>
          </p:cNvPr>
          <p:cNvSpPr/>
          <p:nvPr/>
        </p:nvSpPr>
        <p:spPr>
          <a:xfrm>
            <a:off x="835284" y="1392070"/>
            <a:ext cx="142875" cy="554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665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6EAE7F-1262-CCF4-B2E7-E664DBE60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7778"/>
          <a:stretch/>
        </p:blipFill>
        <p:spPr>
          <a:xfrm>
            <a:off x="0" y="1054421"/>
            <a:ext cx="12192000" cy="5438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AD348A-7BCE-3C21-D361-8FDF3605D464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>
            <a:solidFill>
              <a:srgbClr val="C127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2767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27" y="-121395"/>
            <a:ext cx="12623655" cy="710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565" y="223847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andara bold" panose="020E0702030303020204" pitchFamily="34" charset="0"/>
              </a:rPr>
              <a:t>Thank You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7" y="5664506"/>
            <a:ext cx="12407155" cy="9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6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DCAB2-1C65-DEB3-A9C1-EB5672E5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b="5556"/>
          <a:stretch/>
        </p:blipFill>
        <p:spPr>
          <a:xfrm>
            <a:off x="400050" y="1042988"/>
            <a:ext cx="11791950" cy="5186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10450E-27C6-BF4E-AFC4-DD4336A4A73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>
            <a:solidFill>
              <a:srgbClr val="C127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83392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4281E-6EA1-0408-CC4F-97FEA826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r="5685" b="18729"/>
          <a:stretch/>
        </p:blipFill>
        <p:spPr>
          <a:xfrm>
            <a:off x="419100" y="1054422"/>
            <a:ext cx="11772900" cy="5213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060962-890F-51EF-8178-303EDCB29A81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696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EF665-0174-E4AB-401F-27B9059C6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4" b="5555"/>
          <a:stretch/>
        </p:blipFill>
        <p:spPr>
          <a:xfrm>
            <a:off x="514350" y="1100138"/>
            <a:ext cx="11544300" cy="50339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ACE6E4-8CFB-F148-2068-A2A311187A3F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1248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512EA-30E4-9674-4CD5-09B4AAF3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1852"/>
          <a:stretch/>
        </p:blipFill>
        <p:spPr>
          <a:xfrm>
            <a:off x="523874" y="1042988"/>
            <a:ext cx="11668125" cy="5186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DF6403-F75E-8C48-7357-68C32B94B088}"/>
              </a:ext>
            </a:extLst>
          </p:cNvPr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7847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I PPT template" id="{1082A310-9640-4036-B8BE-BA00E622FFB6}" vid="{4614FAA8-6D1B-42B9-9739-9C4E8F10913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ITI PPT template</Template>
  <TotalTime>224</TotalTime>
  <Words>2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Candara bold</vt:lpstr>
      <vt:lpstr>Century Gothic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Abdelhamid  Farid</dc:creator>
  <cp:lastModifiedBy>Abdelhamid  Farid</cp:lastModifiedBy>
  <cp:revision>4</cp:revision>
  <dcterms:created xsi:type="dcterms:W3CDTF">2023-08-05T20:36:31Z</dcterms:created>
  <dcterms:modified xsi:type="dcterms:W3CDTF">2023-08-06T18:22:45Z</dcterms:modified>
</cp:coreProperties>
</file>